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65" r:id="rId4"/>
    <p:sldId id="266" r:id="rId5"/>
    <p:sldId id="267" r:id="rId6"/>
    <p:sldId id="268" r:id="rId7"/>
    <p:sldId id="257" r:id="rId8"/>
    <p:sldId id="258" r:id="rId9"/>
    <p:sldId id="259" r:id="rId10"/>
    <p:sldId id="260" r:id="rId11"/>
    <p:sldId id="264" r:id="rId12"/>
    <p:sldId id="261"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0" d="100"/>
          <a:sy n="50" d="100"/>
        </p:scale>
        <p:origin x="-3348" y="-139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47E40B6-5FE2-4451-BEA3-FE8DED25FAFB}" type="datetimeFigureOut">
              <a:rPr lang="en-US" smtClean="0"/>
              <a:t>1/30/2017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9FFE64-3971-462C-BAA5-BF5C623128CB}" type="slidenum">
              <a:rPr lang="en-US" smtClean="0"/>
              <a:t>‹#›</a:t>
            </a:fld>
            <a:endParaRPr lang="en-US"/>
          </a:p>
        </p:txBody>
      </p:sp>
    </p:spTree>
    <p:extLst>
      <p:ext uri="{BB962C8B-B14F-4D97-AF65-F5344CB8AC3E}">
        <p14:creationId xmlns:p14="http://schemas.microsoft.com/office/powerpoint/2010/main" val="29969035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7E40B6-5FE2-4451-BEA3-FE8DED25FAFB}" type="datetimeFigureOut">
              <a:rPr lang="en-US" smtClean="0"/>
              <a:t>1/30/2017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9FFE64-3971-462C-BAA5-BF5C623128CB}" type="slidenum">
              <a:rPr lang="en-US" smtClean="0"/>
              <a:t>‹#›</a:t>
            </a:fld>
            <a:endParaRPr lang="en-US"/>
          </a:p>
        </p:txBody>
      </p:sp>
    </p:spTree>
    <p:extLst>
      <p:ext uri="{BB962C8B-B14F-4D97-AF65-F5344CB8AC3E}">
        <p14:creationId xmlns:p14="http://schemas.microsoft.com/office/powerpoint/2010/main" val="27674037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7E40B6-5FE2-4451-BEA3-FE8DED25FAFB}" type="datetimeFigureOut">
              <a:rPr lang="en-US" smtClean="0"/>
              <a:t>1/30/2017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9FFE64-3971-462C-BAA5-BF5C623128CB}" type="slidenum">
              <a:rPr lang="en-US" smtClean="0"/>
              <a:t>‹#›</a:t>
            </a:fld>
            <a:endParaRPr lang="en-US"/>
          </a:p>
        </p:txBody>
      </p:sp>
    </p:spTree>
    <p:extLst>
      <p:ext uri="{BB962C8B-B14F-4D97-AF65-F5344CB8AC3E}">
        <p14:creationId xmlns:p14="http://schemas.microsoft.com/office/powerpoint/2010/main" val="20344204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7E40B6-5FE2-4451-BEA3-FE8DED25FAFB}" type="datetimeFigureOut">
              <a:rPr lang="en-US" smtClean="0"/>
              <a:t>1/30/2017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9FFE64-3971-462C-BAA5-BF5C623128CB}" type="slidenum">
              <a:rPr lang="en-US" smtClean="0"/>
              <a:t>‹#›</a:t>
            </a:fld>
            <a:endParaRPr lang="en-US"/>
          </a:p>
        </p:txBody>
      </p:sp>
    </p:spTree>
    <p:extLst>
      <p:ext uri="{BB962C8B-B14F-4D97-AF65-F5344CB8AC3E}">
        <p14:creationId xmlns:p14="http://schemas.microsoft.com/office/powerpoint/2010/main" val="3033468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47E40B6-5FE2-4451-BEA3-FE8DED25FAFB}" type="datetimeFigureOut">
              <a:rPr lang="en-US" smtClean="0"/>
              <a:t>1/30/2017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9FFE64-3971-462C-BAA5-BF5C623128CB}" type="slidenum">
              <a:rPr lang="en-US" smtClean="0"/>
              <a:t>‹#›</a:t>
            </a:fld>
            <a:endParaRPr lang="en-US"/>
          </a:p>
        </p:txBody>
      </p:sp>
    </p:spTree>
    <p:extLst>
      <p:ext uri="{BB962C8B-B14F-4D97-AF65-F5344CB8AC3E}">
        <p14:creationId xmlns:p14="http://schemas.microsoft.com/office/powerpoint/2010/main" val="42269316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47E40B6-5FE2-4451-BEA3-FE8DED25FAFB}" type="datetimeFigureOut">
              <a:rPr lang="en-US" smtClean="0"/>
              <a:t>1/30/2017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9FFE64-3971-462C-BAA5-BF5C623128CB}" type="slidenum">
              <a:rPr lang="en-US" smtClean="0"/>
              <a:t>‹#›</a:t>
            </a:fld>
            <a:endParaRPr lang="en-US"/>
          </a:p>
        </p:txBody>
      </p:sp>
    </p:spTree>
    <p:extLst>
      <p:ext uri="{BB962C8B-B14F-4D97-AF65-F5344CB8AC3E}">
        <p14:creationId xmlns:p14="http://schemas.microsoft.com/office/powerpoint/2010/main" val="3965124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47E40B6-5FE2-4451-BEA3-FE8DED25FAFB}" type="datetimeFigureOut">
              <a:rPr lang="en-US" smtClean="0"/>
              <a:t>1/30/2017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B9FFE64-3971-462C-BAA5-BF5C623128CB}" type="slidenum">
              <a:rPr lang="en-US" smtClean="0"/>
              <a:t>‹#›</a:t>
            </a:fld>
            <a:endParaRPr lang="en-US"/>
          </a:p>
        </p:txBody>
      </p:sp>
    </p:spTree>
    <p:extLst>
      <p:ext uri="{BB962C8B-B14F-4D97-AF65-F5344CB8AC3E}">
        <p14:creationId xmlns:p14="http://schemas.microsoft.com/office/powerpoint/2010/main" val="131614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47E40B6-5FE2-4451-BEA3-FE8DED25FAFB}" type="datetimeFigureOut">
              <a:rPr lang="en-US" smtClean="0"/>
              <a:t>1/30/2017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B9FFE64-3971-462C-BAA5-BF5C623128CB}" type="slidenum">
              <a:rPr lang="en-US" smtClean="0"/>
              <a:t>‹#›</a:t>
            </a:fld>
            <a:endParaRPr lang="en-US"/>
          </a:p>
        </p:txBody>
      </p:sp>
    </p:spTree>
    <p:extLst>
      <p:ext uri="{BB962C8B-B14F-4D97-AF65-F5344CB8AC3E}">
        <p14:creationId xmlns:p14="http://schemas.microsoft.com/office/powerpoint/2010/main" val="871969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7E40B6-5FE2-4451-BEA3-FE8DED25FAFB}" type="datetimeFigureOut">
              <a:rPr lang="en-US" smtClean="0"/>
              <a:t>1/30/2017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B9FFE64-3971-462C-BAA5-BF5C623128CB}" type="slidenum">
              <a:rPr lang="en-US" smtClean="0"/>
              <a:t>‹#›</a:t>
            </a:fld>
            <a:endParaRPr lang="en-US"/>
          </a:p>
        </p:txBody>
      </p:sp>
    </p:spTree>
    <p:extLst>
      <p:ext uri="{BB962C8B-B14F-4D97-AF65-F5344CB8AC3E}">
        <p14:creationId xmlns:p14="http://schemas.microsoft.com/office/powerpoint/2010/main" val="20250299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7E40B6-5FE2-4451-BEA3-FE8DED25FAFB}" type="datetimeFigureOut">
              <a:rPr lang="en-US" smtClean="0"/>
              <a:t>1/30/2017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9FFE64-3971-462C-BAA5-BF5C623128CB}" type="slidenum">
              <a:rPr lang="en-US" smtClean="0"/>
              <a:t>‹#›</a:t>
            </a:fld>
            <a:endParaRPr lang="en-US"/>
          </a:p>
        </p:txBody>
      </p:sp>
    </p:spTree>
    <p:extLst>
      <p:ext uri="{BB962C8B-B14F-4D97-AF65-F5344CB8AC3E}">
        <p14:creationId xmlns:p14="http://schemas.microsoft.com/office/powerpoint/2010/main" val="607949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7E40B6-5FE2-4451-BEA3-FE8DED25FAFB}" type="datetimeFigureOut">
              <a:rPr lang="en-US" smtClean="0"/>
              <a:t>1/30/2017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9FFE64-3971-462C-BAA5-BF5C623128CB}" type="slidenum">
              <a:rPr lang="en-US" smtClean="0"/>
              <a:t>‹#›</a:t>
            </a:fld>
            <a:endParaRPr lang="en-US"/>
          </a:p>
        </p:txBody>
      </p:sp>
    </p:spTree>
    <p:extLst>
      <p:ext uri="{BB962C8B-B14F-4D97-AF65-F5344CB8AC3E}">
        <p14:creationId xmlns:p14="http://schemas.microsoft.com/office/powerpoint/2010/main" val="7726729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7E40B6-5FE2-4451-BEA3-FE8DED25FAFB}" type="datetimeFigureOut">
              <a:rPr lang="en-US" smtClean="0"/>
              <a:t>1/30/2017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9FFE64-3971-462C-BAA5-BF5C623128CB}" type="slidenum">
              <a:rPr lang="en-US" smtClean="0"/>
              <a:t>‹#›</a:t>
            </a:fld>
            <a:endParaRPr lang="en-US"/>
          </a:p>
        </p:txBody>
      </p:sp>
    </p:spTree>
    <p:extLst>
      <p:ext uri="{BB962C8B-B14F-4D97-AF65-F5344CB8AC3E}">
        <p14:creationId xmlns:p14="http://schemas.microsoft.com/office/powerpoint/2010/main" val="7930812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forbes.com/companies/microsoft/" TargetMode="External"/><Relationship Id="rId2" Type="http://schemas.openxmlformats.org/officeDocument/2006/relationships/hyperlink" Target="http://www.xpats.com/brussels-weakest-link-europes-fight-against-terrorism" TargetMode="External"/><Relationship Id="rId1" Type="http://schemas.openxmlformats.org/officeDocument/2006/relationships/slideLayout" Target="../slideLayouts/slideLayout2.xml"/><Relationship Id="rId4" Type="http://schemas.openxmlformats.org/officeDocument/2006/relationships/hyperlink" Target="http://www.propublica.org/article/world-of-spycraft-intelligence-agencies-spied-in-online-games"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1roCo91PTuE" TargetMode="External"/><Relationship Id="rId2" Type="http://schemas.openxmlformats.org/officeDocument/2006/relationships/hyperlink" Target="https://www.youtube.com/watch?v=h7vx4zLKI3I" TargetMode="External"/><Relationship Id="rId1" Type="http://schemas.openxmlformats.org/officeDocument/2006/relationships/slideLayout" Target="../slideLayouts/slideLayout2.xml"/><Relationship Id="rId4" Type="http://schemas.openxmlformats.org/officeDocument/2006/relationships/hyperlink" Target="https://www.youtube.com/watch?v=6dfAr7MGPV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edwardsnowden.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Patriot Act and the Internet</a:t>
            </a:r>
            <a:br>
              <a:rPr lang="en-US" dirty="0" smtClean="0"/>
            </a:b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2649103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normAutofit fontScale="62500" lnSpcReduction="20000"/>
          </a:bodyPr>
          <a:lstStyle/>
          <a:p>
            <a:pPr fontAlgn="base"/>
            <a:r>
              <a:rPr lang="en-US" dirty="0"/>
              <a:t>The hunt for those responsible (eight terrorists were killed Saturday night, but accomplices may still be at large) led to a number of raids in nearby Brussels. Belgian federal home affairs minister </a:t>
            </a:r>
            <a:r>
              <a:rPr lang="en-US" dirty="0">
                <a:hlinkClick r:id="rId2"/>
              </a:rPr>
              <a:t>Jan </a:t>
            </a:r>
            <a:r>
              <a:rPr lang="en-US" dirty="0" err="1">
                <a:hlinkClick r:id="rId2"/>
              </a:rPr>
              <a:t>Jambon</a:t>
            </a:r>
            <a:r>
              <a:rPr lang="en-US" dirty="0">
                <a:hlinkClick r:id="rId2"/>
              </a:rPr>
              <a:t> has said outright</a:t>
            </a:r>
            <a:r>
              <a:rPr lang="en-US" dirty="0"/>
              <a:t> that the PS4 is used by ISIS agents to communicate, and was selected due to the fact that it’s notoriously hard to monitor. “PlayStation 4 is even more difficult to keep track of than WhatsApp,” he said.</a:t>
            </a:r>
          </a:p>
          <a:p>
            <a:pPr fontAlgn="base"/>
            <a:r>
              <a:rPr lang="en-US" dirty="0"/>
              <a:t>When the new generation of consoles launched, there were concerns that they would be </a:t>
            </a:r>
            <a:r>
              <a:rPr lang="en-US" i="1" dirty="0"/>
              <a:t>too</a:t>
            </a:r>
            <a:r>
              <a:rPr lang="en-US" dirty="0"/>
              <a:t> light on privacy, with peripherals like </a:t>
            </a:r>
            <a:r>
              <a:rPr lang="en-US" dirty="0">
                <a:hlinkClick r:id="rId3"/>
              </a:rPr>
              <a:t>Microsoft</a:t>
            </a:r>
            <a:r>
              <a:rPr lang="en-US" dirty="0"/>
              <a:t> </a:t>
            </a:r>
            <a:r>
              <a:rPr lang="en-US" b="1" dirty="0">
                <a:hlinkClick r:id="rId3"/>
              </a:rPr>
              <a:t>MSFT +0.31%</a:t>
            </a:r>
            <a:r>
              <a:rPr lang="en-US" dirty="0"/>
              <a:t>’s Kinect and PlayStation’s Camera possibly having the ability to spy on users if say, the government wanted a window into your living room.</a:t>
            </a:r>
          </a:p>
          <a:p>
            <a:pPr fontAlgn="base"/>
            <a:r>
              <a:rPr lang="en-US" dirty="0"/>
              <a:t>While the idea is certainly Orwellian, it's the non-peripheral based communication on consoles which may provide terrorists a channel to effectively converse with one another. The comparatively low-tech system may offer a more secure means of communication than even encrypted phone calls, texts and email.</a:t>
            </a:r>
          </a:p>
          <a:p>
            <a:pPr fontAlgn="base"/>
            <a:r>
              <a:rPr lang="en-US" dirty="0"/>
              <a:t>While it remains unclear whether the Paris ISIS terrorists employed PS4 to communicate, there are a few options, from sending messages through the PlayStation Network (PSN) online gaming service and voice-chatting to even communicating through a specific game. Documents leaked by Edward Snowden in 2013 revealed that the NSA and CIA </a:t>
            </a:r>
            <a:r>
              <a:rPr lang="en-US" dirty="0">
                <a:hlinkClick r:id="rId4"/>
              </a:rPr>
              <a:t>actually embedded themselves</a:t>
            </a:r>
            <a:r>
              <a:rPr lang="en-US" dirty="0"/>
              <a:t> in games like </a:t>
            </a:r>
            <a:r>
              <a:rPr lang="en-US" i="1" dirty="0"/>
              <a:t>World of Warcraft</a:t>
            </a:r>
            <a:r>
              <a:rPr lang="en-US" dirty="0"/>
              <a:t> to infiltrate virtual terrorist meet-ups.</a:t>
            </a:r>
          </a:p>
          <a:p>
            <a:pPr marL="0" indent="0">
              <a:buNone/>
            </a:pPr>
            <a:endParaRPr lang="en-US" dirty="0"/>
          </a:p>
        </p:txBody>
      </p:sp>
    </p:spTree>
    <p:extLst>
      <p:ext uri="{BB962C8B-B14F-4D97-AF65-F5344CB8AC3E}">
        <p14:creationId xmlns:p14="http://schemas.microsoft.com/office/powerpoint/2010/main" val="6976432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0"/>
            <a:ext cx="8229600" cy="4648200"/>
          </a:xfrm>
        </p:spPr>
        <p:txBody>
          <a:bodyPr>
            <a:normAutofit fontScale="90000"/>
          </a:bodyPr>
          <a:lstStyle/>
          <a:p>
            <a:pPr algn="l"/>
            <a:r>
              <a:rPr lang="en-US" sz="3100" dirty="0" smtClean="0"/>
              <a:t>Anonymous and S.O.P.A</a:t>
            </a:r>
            <a:br>
              <a:rPr lang="en-US" sz="3100" dirty="0" smtClean="0"/>
            </a:br>
            <a:r>
              <a:rPr lang="en-US" sz="3100" dirty="0"/>
              <a:t/>
            </a:r>
            <a:br>
              <a:rPr lang="en-US" sz="3100" dirty="0"/>
            </a:br>
            <a:r>
              <a:rPr lang="en-US" sz="3100" dirty="0" smtClean="0"/>
              <a:t>First Message </a:t>
            </a:r>
            <a:r>
              <a:rPr lang="en-US" sz="3100" dirty="0" smtClean="0">
                <a:hlinkClick r:id="rId2"/>
              </a:rPr>
              <a:t>https://www.youtube.com/watch?v=h7vx4zLKI3I</a:t>
            </a:r>
            <a:r>
              <a:rPr lang="en-US" sz="3100" dirty="0" smtClean="0"/>
              <a:t/>
            </a:r>
            <a:br>
              <a:rPr lang="en-US" sz="3100" dirty="0" smtClean="0"/>
            </a:br>
            <a:r>
              <a:rPr lang="en-US" sz="3100" dirty="0" smtClean="0"/>
              <a:t/>
            </a:r>
            <a:br>
              <a:rPr lang="en-US" sz="3100" dirty="0" smtClean="0"/>
            </a:br>
            <a:r>
              <a:rPr lang="en-US" sz="3100" dirty="0" smtClean="0"/>
              <a:t/>
            </a:r>
            <a:br>
              <a:rPr lang="en-US" sz="3100" dirty="0" smtClean="0"/>
            </a:br>
            <a:r>
              <a:rPr lang="en-US" sz="3100" dirty="0" smtClean="0">
                <a:hlinkClick r:id="rId3"/>
              </a:rPr>
              <a:t>https://www.youtube.com/watch?v=1roCo91PTuE</a:t>
            </a:r>
            <a:r>
              <a:rPr lang="en-US" sz="3100" dirty="0" smtClean="0"/>
              <a:t/>
            </a:r>
            <a:br>
              <a:rPr lang="en-US" sz="3100" dirty="0" smtClean="0"/>
            </a:br>
            <a:r>
              <a:rPr lang="en-US" sz="3100" dirty="0"/>
              <a:t/>
            </a:r>
            <a:br>
              <a:rPr lang="en-US" sz="3100" dirty="0"/>
            </a:br>
            <a:r>
              <a:rPr lang="en-US" sz="3100" dirty="0" smtClean="0">
                <a:hlinkClick r:id="rId4"/>
              </a:rPr>
              <a:t>https://www.youtube.com/watch?v=6dfAr7MGPVs</a:t>
            </a:r>
            <a:r>
              <a:rPr lang="en-US" sz="3100" dirty="0" smtClean="0"/>
              <a:t/>
            </a:r>
            <a:br>
              <a:rPr lang="en-US" sz="3100" dirty="0" smtClean="0"/>
            </a:br>
            <a:r>
              <a:rPr lang="en-US" dirty="0"/>
              <a:t/>
            </a:r>
            <a:br>
              <a:rPr lang="en-US" dirty="0"/>
            </a:br>
            <a:r>
              <a:rPr lang="en-US" dirty="0"/>
              <a:t/>
            </a:r>
            <a:br>
              <a:rPr lang="en-US" dirty="0"/>
            </a:br>
            <a:r>
              <a:rPr lang="en-US" dirty="0" smtClean="0"/>
              <a:t/>
            </a:r>
            <a:br>
              <a:rPr lang="en-US" dirty="0" smtClean="0"/>
            </a:br>
            <a:r>
              <a:rPr lang="en-US" dirty="0" smtClean="0"/>
              <a:t/>
            </a:r>
            <a:br>
              <a:rPr lang="en-US" dirty="0" smtClean="0"/>
            </a:br>
            <a:r>
              <a:rPr lang="en-US" dirty="0"/>
              <a:t/>
            </a:r>
            <a:br>
              <a:rPr lang="en-US" dirty="0"/>
            </a:br>
            <a:endParaRPr lang="en-US" dirty="0"/>
          </a:p>
        </p:txBody>
      </p:sp>
    </p:spTree>
    <p:extLst>
      <p:ext uri="{BB962C8B-B14F-4D97-AF65-F5344CB8AC3E}">
        <p14:creationId xmlns:p14="http://schemas.microsoft.com/office/powerpoint/2010/main" val="37697589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Patriot Act</a:t>
            </a:r>
            <a:br>
              <a:rPr lang="en-US" dirty="0" smtClean="0"/>
            </a:br>
            <a:r>
              <a:rPr lang="en-US" dirty="0" smtClean="0"/>
              <a:t>good or Bad?</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07295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dirty="0" smtClean="0"/>
              <a:t>	Does a nation have a right to defend itself? </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1676400" y="2590800"/>
            <a:ext cx="6096000" cy="3429000"/>
          </a:xfrm>
          <a:prstGeom prst="rect">
            <a:avLst/>
          </a:prstGeom>
          <a:noFill/>
          <a:ln w="9525">
            <a:noFill/>
            <a:miter lim="800000"/>
            <a:headEnd/>
            <a:tailEnd/>
          </a:ln>
        </p:spPr>
      </p:pic>
    </p:spTree>
    <p:extLst>
      <p:ext uri="{BB962C8B-B14F-4D97-AF65-F5344CB8AC3E}">
        <p14:creationId xmlns:p14="http://schemas.microsoft.com/office/powerpoint/2010/main" val="33520462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Does a Nation have the Right to Defend itself?</a:t>
            </a:r>
            <a:endParaRPr lang="en-US" dirty="0"/>
          </a:p>
        </p:txBody>
      </p:sp>
      <p:sp>
        <p:nvSpPr>
          <p:cNvPr id="3" name="Content Placeholder 2"/>
          <p:cNvSpPr>
            <a:spLocks noGrp="1"/>
          </p:cNvSpPr>
          <p:nvPr>
            <p:ph idx="1"/>
          </p:nvPr>
        </p:nvSpPr>
        <p:spPr/>
        <p:txBody>
          <a:bodyPr/>
          <a:lstStyle/>
          <a:p>
            <a:pPr marL="0" indent="0">
              <a:buNone/>
            </a:pPr>
            <a:r>
              <a:rPr lang="en-US" dirty="0"/>
              <a:t>The Act created the Foreign Intelligence Surveillance Court (FISC) and enabled it to oversee requests for surveillance warrants by federal police agencies (primarily the F.B.I.) against suspected foreign intelligence agents inside the U.S. The court is located within the Department of Justice headquarters building.</a:t>
            </a:r>
            <a:endParaRPr lang="en-US" dirty="0"/>
          </a:p>
        </p:txBody>
      </p:sp>
    </p:spTree>
    <p:extLst>
      <p:ext uri="{BB962C8B-B14F-4D97-AF65-F5344CB8AC3E}">
        <p14:creationId xmlns:p14="http://schemas.microsoft.com/office/powerpoint/2010/main" val="8004678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609600" y="685800"/>
            <a:ext cx="7772400" cy="5632311"/>
          </a:xfrm>
          <a:prstGeom prst="rect">
            <a:avLst/>
          </a:prstGeom>
          <a:noFill/>
        </p:spPr>
        <p:txBody>
          <a:bodyPr wrap="square" rtlCol="0">
            <a:spAutoFit/>
          </a:bodyPr>
          <a:lstStyle/>
          <a:p>
            <a:pPr fontAlgn="t"/>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r>
              <a:rPr lang="en-US" dirty="0" smtClean="0"/>
              <a:t>Edward </a:t>
            </a:r>
            <a:r>
              <a:rPr lang="en-US" dirty="0"/>
              <a:t>Snowden</a:t>
            </a:r>
          </a:p>
          <a:p>
            <a:r>
              <a:rPr lang="en-US" dirty="0"/>
              <a:t>Computer professional</a:t>
            </a:r>
          </a:p>
          <a:p>
            <a:r>
              <a:rPr lang="en-US" dirty="0">
                <a:hlinkClick r:id="rId2"/>
              </a:rPr>
              <a:t>edwardsnowden.com</a:t>
            </a:r>
            <a:endParaRPr lang="en-US" dirty="0"/>
          </a:p>
          <a:p>
            <a:r>
              <a:rPr lang="en-US" dirty="0"/>
              <a:t>Edward Joseph Snowden is an American computer professional, former Central Intelligence Agency employee, and former contractor for the United States government, who copied and leaked classified information </a:t>
            </a:r>
          </a:p>
          <a:p>
            <a:endParaRPr lang="en-US" dirty="0"/>
          </a:p>
        </p:txBody>
      </p:sp>
      <p:pic>
        <p:nvPicPr>
          <p:cNvPr id="1033" name="Picture 9" descr="Image result for snowd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304800"/>
            <a:ext cx="5772150" cy="38290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76027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government internet track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0"/>
            <a:ext cx="6667500" cy="666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61614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3962400" y="2286000"/>
            <a:ext cx="1524000" cy="137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You and your possible contacts</a:t>
            </a:r>
            <a:endParaRPr lang="en-US" dirty="0"/>
          </a:p>
        </p:txBody>
      </p:sp>
    </p:spTree>
    <p:extLst>
      <p:ext uri="{BB962C8B-B14F-4D97-AF65-F5344CB8AC3E}">
        <p14:creationId xmlns:p14="http://schemas.microsoft.com/office/powerpoint/2010/main" val="4251814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8185" r="28333"/>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067707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app telegr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36" y="228600"/>
            <a:ext cx="9124950" cy="541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49578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62" t="7032" r="31720" b="12110"/>
          <a:stretch/>
        </p:blipFill>
        <p:spPr bwMode="auto">
          <a:xfrm>
            <a:off x="838200" y="0"/>
            <a:ext cx="7219950" cy="662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751044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TotalTime>
  <Words>97</Words>
  <Application>Microsoft Office PowerPoint</Application>
  <PresentationFormat>On-screen Show (4:3)</PresentationFormat>
  <Paragraphs>28</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Patriot Act and the Internet </vt:lpstr>
      <vt:lpstr>PowerPoint Presentation</vt:lpstr>
      <vt:lpstr>Does a Nation have the Right to Defend itself?</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Anonymous and S.O.P.A  First Message https://www.youtube.com/watch?v=h7vx4zLKI3I   https://www.youtube.com/watch?v=1roCo91PTuE  https://www.youtube.com/watch?v=6dfAr7MGPVs      </vt:lpstr>
      <vt:lpstr>Patriot Act good or Bad?</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Patriot Act and the Internet</dc:title>
  <dc:creator>Ramon Quinones</dc:creator>
  <cp:lastModifiedBy>Ramon Quinones</cp:lastModifiedBy>
  <cp:revision>3</cp:revision>
  <dcterms:created xsi:type="dcterms:W3CDTF">2017-01-03T17:28:28Z</dcterms:created>
  <dcterms:modified xsi:type="dcterms:W3CDTF">2017-01-30T12:36:01Z</dcterms:modified>
</cp:coreProperties>
</file>